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1" r:id="rId3"/>
    <p:sldId id="259" r:id="rId4"/>
    <p:sldId id="258" r:id="rId5"/>
    <p:sldId id="282" r:id="rId6"/>
    <p:sldId id="284" r:id="rId7"/>
    <p:sldId id="292" r:id="rId8"/>
    <p:sldId id="262" r:id="rId9"/>
    <p:sldId id="283" r:id="rId10"/>
    <p:sldId id="293" r:id="rId11"/>
    <p:sldId id="285" r:id="rId12"/>
    <p:sldId id="286" r:id="rId13"/>
    <p:sldId id="287" r:id="rId14"/>
    <p:sldId id="278" r:id="rId15"/>
    <p:sldId id="291" r:id="rId16"/>
    <p:sldId id="263" r:id="rId17"/>
    <p:sldId id="264" r:id="rId18"/>
    <p:sldId id="288" r:id="rId19"/>
    <p:sldId id="260" r:id="rId20"/>
    <p:sldId id="289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60" d="100"/>
          <a:sy n="60" d="100"/>
        </p:scale>
        <p:origin x="1522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June 19,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June 19,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3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7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8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7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5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June 19,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June 19,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02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8A0AC4-56CF-6B6D-56BC-E9B205D3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46670"/>
            <a:ext cx="7739743" cy="1780313"/>
          </a:xfrm>
        </p:spPr>
        <p:txBody>
          <a:bodyPr>
            <a:normAutofit/>
          </a:bodyPr>
          <a:lstStyle/>
          <a:p>
            <a:r>
              <a:rPr lang="pt-BR" dirty="0"/>
              <a:t>IX – Feira de Soluções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D4A23-FAD8-0CB7-D81B-EB375F85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76" y="3322755"/>
            <a:ext cx="7598267" cy="527289"/>
          </a:xfrm>
        </p:spPr>
        <p:txBody>
          <a:bodyPr>
            <a:normAutofit/>
          </a:bodyPr>
          <a:lstStyle/>
          <a:p>
            <a:r>
              <a:rPr lang="pt-BR" dirty="0"/>
              <a:t>CARRO TRANSPORTADOR</a:t>
            </a:r>
          </a:p>
        </p:txBody>
      </p:sp>
      <p:pic>
        <p:nvPicPr>
          <p:cNvPr id="4" name="Picture 3" descr="Quebra-cabeças em figuras de plástico">
            <a:extLst>
              <a:ext uri="{FF2B5EF4-FFF2-40B4-BE49-F238E27FC236}">
                <a16:creationId xmlns:a16="http://schemas.microsoft.com/office/drawing/2014/main" id="{16A21EB2-0618-6505-93C6-B416CA557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5AF31D5-A652-7D43-EE8D-F3E915B760CB}"/>
              </a:ext>
            </a:extLst>
          </p:cNvPr>
          <p:cNvSpPr txBox="1">
            <a:spLocks/>
          </p:cNvSpPr>
          <p:nvPr/>
        </p:nvSpPr>
        <p:spPr>
          <a:xfrm>
            <a:off x="141476" y="5761969"/>
            <a:ext cx="6770952" cy="6225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AEROMILENIUM 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E52B3C1-A5C3-FC7B-F4F7-7420468F8A0F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8" name="Conector Fora de Página 7">
              <a:extLst>
                <a:ext uri="{FF2B5EF4-FFF2-40B4-BE49-F238E27FC236}">
                  <a16:creationId xmlns:a16="http://schemas.microsoft.com/office/drawing/2014/main" id="{92A152FF-F81B-13F9-A942-9274334CC5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8D5E21E-8534-006D-F127-90B04F8BB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2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34" y="354618"/>
            <a:ext cx="554534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481041" y="1312719"/>
            <a:ext cx="252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Versão Final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725BE71-8B78-5E4C-7983-D307059F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0" r="1609"/>
          <a:stretch/>
        </p:blipFill>
        <p:spPr>
          <a:xfrm>
            <a:off x="875231" y="2213520"/>
            <a:ext cx="5736549" cy="41477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74314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798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34" y="354618"/>
            <a:ext cx="554534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481041" y="1312719"/>
            <a:ext cx="252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Versão Final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EE75F4BC-4892-F380-6FF3-C371A2B6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2" y="2400300"/>
            <a:ext cx="6233161" cy="3708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437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965" y="552978"/>
            <a:ext cx="3692969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217402" y="1602970"/>
            <a:ext cx="319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Peças Utilizadas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EADAD2-81A1-D475-11DB-256D92A1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17" y="2630801"/>
            <a:ext cx="6517486" cy="25466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467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35" y="515472"/>
            <a:ext cx="3581501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288459" y="1465528"/>
            <a:ext cx="316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Peças Utilizadas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5867A907-5D98-66A6-EEC4-143528CC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13" b="15685"/>
          <a:stretch/>
        </p:blipFill>
        <p:spPr>
          <a:xfrm>
            <a:off x="358907" y="2467896"/>
            <a:ext cx="6975958" cy="2694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5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5210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04" y="394946"/>
            <a:ext cx="355738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1997458" y="1448094"/>
            <a:ext cx="366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Cotação das Peças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0E5BDA07-9274-DFE3-9F50-26C7D1B5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96" y="2491884"/>
            <a:ext cx="5974199" cy="3359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83113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82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04" y="394946"/>
            <a:ext cx="355738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002664" y="1452767"/>
            <a:ext cx="366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Cotação das Peças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135AC38-6F7E-9F1D-896D-A3B0BAF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1" y="2721091"/>
            <a:ext cx="7086600" cy="2684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83113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656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388" y="346461"/>
            <a:ext cx="3606546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1299337" y="1313674"/>
            <a:ext cx="5120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Desenvolvimento do Manual de Montagem</a:t>
            </a:r>
          </a:p>
        </p:txBody>
      </p:sp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4D53B5F-A5B6-ED6C-8A10-9D12B0AF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388" y="2563630"/>
            <a:ext cx="3387035" cy="4026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66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04" y="354618"/>
            <a:ext cx="3547552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32AA04-C17D-D6A4-AAAA-2A92D3A08AB9}"/>
              </a:ext>
            </a:extLst>
          </p:cNvPr>
          <p:cNvSpPr txBox="1"/>
          <p:nvPr/>
        </p:nvSpPr>
        <p:spPr>
          <a:xfrm>
            <a:off x="1823184" y="1391658"/>
            <a:ext cx="4434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Desenvolvimento do Manual de Instruções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88C95A-939C-65ED-D717-3F095D9C5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" r="66371"/>
          <a:stretch/>
        </p:blipFill>
        <p:spPr>
          <a:xfrm>
            <a:off x="2538282" y="2630784"/>
            <a:ext cx="3004151" cy="4032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9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03" y="354618"/>
            <a:ext cx="3547552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32AA04-C17D-D6A4-AAAA-2A92D3A08AB9}"/>
              </a:ext>
            </a:extLst>
          </p:cNvPr>
          <p:cNvSpPr txBox="1"/>
          <p:nvPr/>
        </p:nvSpPr>
        <p:spPr>
          <a:xfrm>
            <a:off x="1640805" y="1441374"/>
            <a:ext cx="4434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Manual de Instruções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B2622D-A6FC-18D5-DDBF-A1B1B0D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0" y="2414981"/>
            <a:ext cx="5362838" cy="3791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745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D4004-99D5-1BB6-76F0-92A797DB5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4" r="27737" b="-1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8" name="Picture 3" descr="Quebra-cabeças em figuras de plástico">
            <a:extLst>
              <a:ext uri="{FF2B5EF4-FFF2-40B4-BE49-F238E27FC236}">
                <a16:creationId xmlns:a16="http://schemas.microsoft.com/office/drawing/2014/main" id="{27FE15B7-F189-526E-4F57-33DF720D2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3" r="19325"/>
          <a:stretch/>
        </p:blipFill>
        <p:spPr>
          <a:xfrm>
            <a:off x="6529065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14C2E5D-33A9-0BDB-593A-E7C55DC4B30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0" name="Conector Fora de Página 9">
              <a:extLst>
                <a:ext uri="{FF2B5EF4-FFF2-40B4-BE49-F238E27FC236}">
                  <a16:creationId xmlns:a16="http://schemas.microsoft.com/office/drawing/2014/main" id="{CA097F0A-58A6-E607-EDA0-50BF11A3D56F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84E42876-B955-0A9F-563D-2820FB0B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BCE4AAB9-0648-75D9-3B5C-9086219419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16" r="17339"/>
          <a:stretch/>
        </p:blipFill>
        <p:spPr>
          <a:xfrm>
            <a:off x="1048114" y="1868943"/>
            <a:ext cx="5410700" cy="4634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DEB4F0-1904-A689-F3ED-D467173432BB}"/>
              </a:ext>
            </a:extLst>
          </p:cNvPr>
          <p:cNvSpPr txBox="1"/>
          <p:nvPr/>
        </p:nvSpPr>
        <p:spPr>
          <a:xfrm>
            <a:off x="2462980" y="481823"/>
            <a:ext cx="26399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>
                <a:latin typeface="+mj-lt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59495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706" y="354618"/>
            <a:ext cx="554534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 err="1"/>
              <a:t>Integrantes</a:t>
            </a:r>
            <a:endParaRPr lang="en-US" sz="5600" b="1" spc="-1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1310394" y="2957513"/>
            <a:ext cx="521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ighlight>
                  <a:srgbClr val="FF0000"/>
                </a:highlight>
              </a:rPr>
              <a:t>Inserir fotos e nomes dos Integrantes do Grupo</a:t>
            </a:r>
          </a:p>
        </p:txBody>
      </p:sp>
      <p:pic>
        <p:nvPicPr>
          <p:cNvPr id="12" name="Picture 3" descr="Quebra-cabeças em figuras de plástico">
            <a:extLst>
              <a:ext uri="{FF2B5EF4-FFF2-40B4-BE49-F238E27FC236}">
                <a16:creationId xmlns:a16="http://schemas.microsoft.com/office/drawing/2014/main" id="{482E7287-4850-A2AB-0B52-040D64728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EFDE748-8321-23E7-022C-0D0C9F026BF8}"/>
              </a:ext>
            </a:extLst>
          </p:cNvPr>
          <p:cNvSpPr/>
          <p:nvPr/>
        </p:nvSpPr>
        <p:spPr>
          <a:xfrm>
            <a:off x="7511144" y="5361895"/>
            <a:ext cx="4528456" cy="1065937"/>
          </a:xfrm>
          <a:prstGeom prst="rect">
            <a:avLst/>
          </a:prstGeom>
          <a:solidFill>
            <a:srgbClr val="FCE8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41925A-18C2-B995-2351-A5A8F215FFE8}"/>
              </a:ext>
            </a:extLst>
          </p:cNvPr>
          <p:cNvSpPr txBox="1"/>
          <p:nvPr/>
        </p:nvSpPr>
        <p:spPr>
          <a:xfrm>
            <a:off x="7587344" y="5479364"/>
            <a:ext cx="437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P2 – Nome  Professor</a:t>
            </a:r>
          </a:p>
          <a:p>
            <a:r>
              <a:rPr lang="pt-BR" sz="2400" dirty="0">
                <a:solidFill>
                  <a:schemeClr val="bg1"/>
                </a:solidFill>
              </a:rPr>
              <a:t>M2 - Nome Professor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B4F5DF5-62B5-A74A-AC55-20A18E2E7368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6" name="Conector Fora de Página 15">
              <a:extLst>
                <a:ext uri="{FF2B5EF4-FFF2-40B4-BE49-F238E27FC236}">
                  <a16:creationId xmlns:a16="http://schemas.microsoft.com/office/drawing/2014/main" id="{4DB1BA88-5B0C-3DFE-3350-BA960107586B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7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0BCFBF17-26B2-692C-9337-64F4F604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0982F10B-2760-D99A-6BF5-9B73FA75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2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6683"/>
            <a:ext cx="7881257" cy="183406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10300" b="1" spc="-100" dirty="0"/>
              <a:t>OBRIGADO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D4004-99D5-1BB6-76F0-92A797DB5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4" r="27737" b="-1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8" name="Picture 3" descr="Quebra-cabeças em figuras de plástico">
            <a:extLst>
              <a:ext uri="{FF2B5EF4-FFF2-40B4-BE49-F238E27FC236}">
                <a16:creationId xmlns:a16="http://schemas.microsoft.com/office/drawing/2014/main" id="{27FE15B7-F189-526E-4F57-33DF720D2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3" r="19325"/>
          <a:stretch/>
        </p:blipFill>
        <p:spPr>
          <a:xfrm>
            <a:off x="6529065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14C2E5D-33A9-0BDB-593A-E7C55DC4B30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0" name="Conector Fora de Página 9">
              <a:extLst>
                <a:ext uri="{FF2B5EF4-FFF2-40B4-BE49-F238E27FC236}">
                  <a16:creationId xmlns:a16="http://schemas.microsoft.com/office/drawing/2014/main" id="{CA097F0A-58A6-E607-EDA0-50BF11A3D56F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84E42876-B955-0A9F-563D-2820FB0B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8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623" y="380367"/>
            <a:ext cx="3105100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Problema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04631" y="1632710"/>
            <a:ext cx="6853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Desenvolver um dispositivo para transportar longarinas </a:t>
            </a:r>
          </a:p>
        </p:txBody>
      </p:sp>
      <p:pic>
        <p:nvPicPr>
          <p:cNvPr id="11" name="Picture 3" descr="Quebra-cabeças em figuras de plástico">
            <a:extLst>
              <a:ext uri="{FF2B5EF4-FFF2-40B4-BE49-F238E27FC236}">
                <a16:creationId xmlns:a16="http://schemas.microsoft.com/office/drawing/2014/main" id="{4904DF3F-17DA-D3FA-3912-71E1FA699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AFC9A6-0DC0-9B55-4AB4-AC2F12B5C8E3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3" name="Conector Fora de Página 12">
              <a:extLst>
                <a:ext uri="{FF2B5EF4-FFF2-40B4-BE49-F238E27FC236}">
                  <a16:creationId xmlns:a16="http://schemas.microsoft.com/office/drawing/2014/main" id="{E265ADCE-BEC4-D809-C464-FD709F65B500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Imagem 13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F0F32A3B-9B29-6F5F-B706-DBE9AE74C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236DFA0-CD68-395C-F1E2-2A12D935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32" y="3037986"/>
            <a:ext cx="5497082" cy="30908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931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459" y="372080"/>
            <a:ext cx="3775361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2E2F858-D372-811A-B52F-121EB9D2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9" y="2272631"/>
            <a:ext cx="6721150" cy="3779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FFBC9E-8BEE-01FD-2329-95F56E802BE4}"/>
              </a:ext>
            </a:extLst>
          </p:cNvPr>
          <p:cNvSpPr txBox="1"/>
          <p:nvPr/>
        </p:nvSpPr>
        <p:spPr>
          <a:xfrm>
            <a:off x="2382793" y="1340322"/>
            <a:ext cx="3332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Projeto Anterior</a:t>
            </a:r>
          </a:p>
        </p:txBody>
      </p:sp>
    </p:spTree>
    <p:extLst>
      <p:ext uri="{BB962C8B-B14F-4D97-AF65-F5344CB8AC3E}">
        <p14:creationId xmlns:p14="http://schemas.microsoft.com/office/powerpoint/2010/main" val="346816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27" y="345442"/>
            <a:ext cx="3775361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FFBC9E-8BEE-01FD-2329-95F56E802BE4}"/>
              </a:ext>
            </a:extLst>
          </p:cNvPr>
          <p:cNvSpPr txBox="1"/>
          <p:nvPr/>
        </p:nvSpPr>
        <p:spPr>
          <a:xfrm>
            <a:off x="2408553" y="1339285"/>
            <a:ext cx="3535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Projeto Anterior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8ABF72-61C6-7694-04B2-9E3B100B0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8" b="10430"/>
          <a:stretch/>
        </p:blipFill>
        <p:spPr>
          <a:xfrm>
            <a:off x="208796" y="2215411"/>
            <a:ext cx="7126068" cy="3172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681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195" y="427267"/>
            <a:ext cx="3839750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1646530" y="1435062"/>
            <a:ext cx="4235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Alterações do projeto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5AC2D50-ECC7-1315-28B3-0B86B0CE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8" t="-61" r="17097" b="1302"/>
          <a:stretch/>
        </p:blipFill>
        <p:spPr>
          <a:xfrm>
            <a:off x="1157181" y="2233157"/>
            <a:ext cx="5213780" cy="44067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279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662" y="427266"/>
            <a:ext cx="3839750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1735671" y="1346476"/>
            <a:ext cx="4235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Alterações do projeto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5" y="104504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F4E8041-36B7-6625-EE5A-083A990AC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08" r="17187"/>
          <a:stretch/>
        </p:blipFill>
        <p:spPr>
          <a:xfrm>
            <a:off x="1343881" y="2136183"/>
            <a:ext cx="5019310" cy="4334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607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34" y="354618"/>
            <a:ext cx="554534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481041" y="1312719"/>
            <a:ext cx="252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Versão Final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AB1166DB-033A-C81E-D2B1-B8C9EF45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2430023"/>
            <a:ext cx="6816450" cy="33539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188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2A21-69C5-05B4-76D6-453A113A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34" y="354618"/>
            <a:ext cx="5545344" cy="79447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b="1" spc="-100" dirty="0"/>
              <a:t>Tecnologias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BF86C7-3ED2-24BC-6052-37A115F80B09}"/>
              </a:ext>
            </a:extLst>
          </p:cNvPr>
          <p:cNvSpPr txBox="1"/>
          <p:nvPr/>
        </p:nvSpPr>
        <p:spPr>
          <a:xfrm>
            <a:off x="2481041" y="1312719"/>
            <a:ext cx="252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Versão Final 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61AEA31-3048-72E4-F83E-ECEC0F0C1ED7}"/>
              </a:ext>
            </a:extLst>
          </p:cNvPr>
          <p:cNvGrpSpPr>
            <a:grpSpLocks noChangeAspect="1"/>
          </p:cNvGrpSpPr>
          <p:nvPr/>
        </p:nvGrpSpPr>
        <p:grpSpPr>
          <a:xfrm>
            <a:off x="-4" y="192710"/>
            <a:ext cx="1823189" cy="1440000"/>
            <a:chOff x="-3" y="192711"/>
            <a:chExt cx="2334782" cy="1844066"/>
          </a:xfrm>
        </p:grpSpPr>
        <p:sp>
          <p:nvSpPr>
            <p:cNvPr id="12" name="Conector Fora de Página 11">
              <a:extLst>
                <a:ext uri="{FF2B5EF4-FFF2-40B4-BE49-F238E27FC236}">
                  <a16:creationId xmlns:a16="http://schemas.microsoft.com/office/drawing/2014/main" id="{BA433281-2329-5D93-55EA-F90D34328AFA}"/>
                </a:ext>
              </a:extLst>
            </p:cNvPr>
            <p:cNvSpPr/>
            <p:nvPr/>
          </p:nvSpPr>
          <p:spPr>
            <a:xfrm>
              <a:off x="141476" y="192711"/>
              <a:ext cx="2051824" cy="1844066"/>
            </a:xfrm>
            <a:prstGeom prst="flowChartOffpageConnector">
              <a:avLst/>
            </a:prstGeom>
            <a:solidFill>
              <a:srgbClr val="FCE87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 descr="Placa vermelha com letras brancas&#10;&#10;Descrição gerada automaticamente com confiança média">
              <a:extLst>
                <a:ext uri="{FF2B5EF4-FFF2-40B4-BE49-F238E27FC236}">
                  <a16:creationId xmlns:a16="http://schemas.microsoft.com/office/drawing/2014/main" id="{56343161-A87A-D8ED-8250-2ED14F902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400050"/>
              <a:ext cx="2334782" cy="1120695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A4550E6-6199-96F7-86A6-27FA6F0D7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8" r="17258"/>
          <a:stretch/>
        </p:blipFill>
        <p:spPr>
          <a:xfrm>
            <a:off x="1164991" y="2061120"/>
            <a:ext cx="5157030" cy="44280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3" descr="Quebra-cabeças em figuras de plástico">
            <a:extLst>
              <a:ext uri="{FF2B5EF4-FFF2-40B4-BE49-F238E27FC236}">
                <a16:creationId xmlns:a16="http://schemas.microsoft.com/office/drawing/2014/main" id="{A5A26C31-C9D8-46D2-9F87-747E8E0EF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93" r="19325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4250355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90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Rockwell Nova Light</vt:lpstr>
      <vt:lpstr>The Hand Extrablack</vt:lpstr>
      <vt:lpstr>BlobVTI</vt:lpstr>
      <vt:lpstr>IX – Feira de Soluções</vt:lpstr>
      <vt:lpstr>Integrantes</vt:lpstr>
      <vt:lpstr>Problema 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Tecnologias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Fabiano Sabha</dc:creator>
  <cp:lastModifiedBy>MATEUS SANTOS</cp:lastModifiedBy>
  <cp:revision>5</cp:revision>
  <dcterms:created xsi:type="dcterms:W3CDTF">2024-06-04T15:06:51Z</dcterms:created>
  <dcterms:modified xsi:type="dcterms:W3CDTF">2024-06-19T23:58:34Z</dcterms:modified>
</cp:coreProperties>
</file>